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22" r:id="rId16"/>
    <p:sldId id="611" r:id="rId17"/>
    <p:sldId id="612" r:id="rId18"/>
    <p:sldId id="613" r:id="rId19"/>
    <p:sldId id="729" r:id="rId20"/>
    <p:sldId id="730" r:id="rId21"/>
    <p:sldId id="731" r:id="rId22"/>
    <p:sldId id="680" r:id="rId23"/>
    <p:sldId id="725" r:id="rId24"/>
    <p:sldId id="727" r:id="rId25"/>
    <p:sldId id="728" r:id="rId26"/>
    <p:sldId id="726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22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20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24.04.25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pik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за цитиране на чужда информация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Използване на софтуер, филми и музика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Creative Commons и публични лицензи</a:t>
            </a:r>
            <a:endParaRPr lang="en-US" dirty="0"/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Изключения от Закона за авторското право</a:t>
            </a:r>
            <a:endParaRPr lang="en-US" dirty="0"/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34449</TotalTime>
  <Words>1092</Words>
  <Application>Microsoft Macintosh PowerPoint</Application>
  <PresentationFormat>Widescreen</PresentationFormat>
  <Paragraphs>199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Договори в Creative Commons</vt:lpstr>
      <vt:lpstr>Общ публичен лиценз</vt:lpstr>
      <vt:lpstr>GNU General Public License</vt:lpstr>
      <vt:lpstr>Продукти с GPL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316</cp:revision>
  <dcterms:created xsi:type="dcterms:W3CDTF">2018-05-23T13:08:44Z</dcterms:created>
  <dcterms:modified xsi:type="dcterms:W3CDTF">2025-04-24T11:01:05Z</dcterms:modified>
  <cp:category/>
</cp:coreProperties>
</file>